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4"/>
  </p:notesMasterIdLst>
  <p:handoutMasterIdLst>
    <p:handoutMasterId r:id="rId15"/>
  </p:handoutMasterIdLst>
  <p:sldIdLst>
    <p:sldId id="401" r:id="rId5"/>
    <p:sldId id="402" r:id="rId6"/>
    <p:sldId id="403" r:id="rId7"/>
    <p:sldId id="409" r:id="rId8"/>
    <p:sldId id="410" r:id="rId9"/>
    <p:sldId id="405" r:id="rId10"/>
    <p:sldId id="264" r:id="rId11"/>
    <p:sldId id="411" r:id="rId12"/>
    <p:sldId id="412" r:id="rId13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B6CCC-CD76-4D24-B52A-38542C306369}" v="4" dt="2022-11-28T09:29:31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se Kloet" userId="9ec25e51-496d-4489-8e98-4e2140dcd4f2" providerId="ADAL" clId="{1ECB6CCC-CD76-4D24-B52A-38542C306369}"/>
    <pc:docChg chg="undo custSel addSld delSld modSld">
      <pc:chgData name="Ilse Kloet" userId="9ec25e51-496d-4489-8e98-4e2140dcd4f2" providerId="ADAL" clId="{1ECB6CCC-CD76-4D24-B52A-38542C306369}" dt="2022-11-28T09:32:43.955" v="757" actId="20577"/>
      <pc:docMkLst>
        <pc:docMk/>
      </pc:docMkLst>
      <pc:sldChg chg="modSp del mod">
        <pc:chgData name="Ilse Kloet" userId="9ec25e51-496d-4489-8e98-4e2140dcd4f2" providerId="ADAL" clId="{1ECB6CCC-CD76-4D24-B52A-38542C306369}" dt="2022-11-28T09:29:47.610" v="443" actId="255"/>
        <pc:sldMkLst>
          <pc:docMk/>
          <pc:sldMk cId="344349867" sldId="264"/>
        </pc:sldMkLst>
        <pc:spChg chg="mod">
          <ac:chgData name="Ilse Kloet" userId="9ec25e51-496d-4489-8e98-4e2140dcd4f2" providerId="ADAL" clId="{1ECB6CCC-CD76-4D24-B52A-38542C306369}" dt="2022-11-28T09:29:11.064" v="416" actId="20577"/>
          <ac:spMkLst>
            <pc:docMk/>
            <pc:sldMk cId="344349867" sldId="264"/>
            <ac:spMk id="2" creationId="{BAC0F096-BB60-49C3-A6AF-F632D7C50F79}"/>
          </ac:spMkLst>
        </pc:spChg>
        <pc:spChg chg="mod">
          <ac:chgData name="Ilse Kloet" userId="9ec25e51-496d-4489-8e98-4e2140dcd4f2" providerId="ADAL" clId="{1ECB6CCC-CD76-4D24-B52A-38542C306369}" dt="2022-11-28T09:29:47.610" v="443" actId="255"/>
          <ac:spMkLst>
            <pc:docMk/>
            <pc:sldMk cId="344349867" sldId="264"/>
            <ac:spMk id="3" creationId="{0BC01A25-D02E-43FF-8022-CDFE336AD78F}"/>
          </ac:spMkLst>
        </pc:spChg>
      </pc:sldChg>
      <pc:sldChg chg="modSp mod">
        <pc:chgData name="Ilse Kloet" userId="9ec25e51-496d-4489-8e98-4e2140dcd4f2" providerId="ADAL" clId="{1ECB6CCC-CD76-4D24-B52A-38542C306369}" dt="2022-11-28T09:27:09.156" v="164" actId="5793"/>
        <pc:sldMkLst>
          <pc:docMk/>
          <pc:sldMk cId="2061929629" sldId="402"/>
        </pc:sldMkLst>
        <pc:spChg chg="mod">
          <ac:chgData name="Ilse Kloet" userId="9ec25e51-496d-4489-8e98-4e2140dcd4f2" providerId="ADAL" clId="{1ECB6CCC-CD76-4D24-B52A-38542C306369}" dt="2022-11-28T09:27:09.156" v="164" actId="5793"/>
          <ac:spMkLst>
            <pc:docMk/>
            <pc:sldMk cId="2061929629" sldId="402"/>
            <ac:spMk id="3" creationId="{76E2058F-D894-4D4D-BBCF-AA169E3D0974}"/>
          </ac:spMkLst>
        </pc:spChg>
      </pc:sldChg>
      <pc:sldChg chg="modSp mod">
        <pc:chgData name="Ilse Kloet" userId="9ec25e51-496d-4489-8e98-4e2140dcd4f2" providerId="ADAL" clId="{1ECB6CCC-CD76-4D24-B52A-38542C306369}" dt="2022-11-28T09:29:03.861" v="401" actId="20577"/>
        <pc:sldMkLst>
          <pc:docMk/>
          <pc:sldMk cId="1065674966" sldId="403"/>
        </pc:sldMkLst>
        <pc:spChg chg="mod">
          <ac:chgData name="Ilse Kloet" userId="9ec25e51-496d-4489-8e98-4e2140dcd4f2" providerId="ADAL" clId="{1ECB6CCC-CD76-4D24-B52A-38542C306369}" dt="2022-11-28T09:29:03.861" v="401" actId="20577"/>
          <ac:spMkLst>
            <pc:docMk/>
            <pc:sldMk cId="1065674966" sldId="403"/>
            <ac:spMk id="3" creationId="{265F8A6F-56C7-4C4F-8ECB-978A0F8A189D}"/>
          </ac:spMkLst>
        </pc:spChg>
      </pc:sldChg>
      <pc:sldChg chg="del">
        <pc:chgData name="Ilse Kloet" userId="9ec25e51-496d-4489-8e98-4e2140dcd4f2" providerId="ADAL" clId="{1ECB6CCC-CD76-4D24-B52A-38542C306369}" dt="2022-11-28T09:27:54.096" v="336" actId="47"/>
        <pc:sldMkLst>
          <pc:docMk/>
          <pc:sldMk cId="693045113" sldId="404"/>
        </pc:sldMkLst>
      </pc:sldChg>
      <pc:sldChg chg="modSp del mod">
        <pc:chgData name="Ilse Kloet" userId="9ec25e51-496d-4489-8e98-4e2140dcd4f2" providerId="ADAL" clId="{1ECB6CCC-CD76-4D24-B52A-38542C306369}" dt="2022-11-28T09:29:37.534" v="442" actId="20577"/>
        <pc:sldMkLst>
          <pc:docMk/>
          <pc:sldMk cId="4121588184" sldId="405"/>
        </pc:sldMkLst>
        <pc:spChg chg="mod">
          <ac:chgData name="Ilse Kloet" userId="9ec25e51-496d-4489-8e98-4e2140dcd4f2" providerId="ADAL" clId="{1ECB6CCC-CD76-4D24-B52A-38542C306369}" dt="2022-11-28T09:29:37.534" v="442" actId="20577"/>
          <ac:spMkLst>
            <pc:docMk/>
            <pc:sldMk cId="4121588184" sldId="405"/>
            <ac:spMk id="2" creationId="{9550AF18-74CB-4089-ABD5-CB34530D8887}"/>
          </ac:spMkLst>
        </pc:spChg>
      </pc:sldChg>
      <pc:sldChg chg="del">
        <pc:chgData name="Ilse Kloet" userId="9ec25e51-496d-4489-8e98-4e2140dcd4f2" providerId="ADAL" clId="{1ECB6CCC-CD76-4D24-B52A-38542C306369}" dt="2022-11-28T09:27:56.451" v="338" actId="47"/>
        <pc:sldMkLst>
          <pc:docMk/>
          <pc:sldMk cId="796454890" sldId="406"/>
        </pc:sldMkLst>
      </pc:sldChg>
      <pc:sldChg chg="del">
        <pc:chgData name="Ilse Kloet" userId="9ec25e51-496d-4489-8e98-4e2140dcd4f2" providerId="ADAL" clId="{1ECB6CCC-CD76-4D24-B52A-38542C306369}" dt="2022-11-28T09:27:57.237" v="339" actId="47"/>
        <pc:sldMkLst>
          <pc:docMk/>
          <pc:sldMk cId="2009393521" sldId="407"/>
        </pc:sldMkLst>
      </pc:sldChg>
      <pc:sldChg chg="del">
        <pc:chgData name="Ilse Kloet" userId="9ec25e51-496d-4489-8e98-4e2140dcd4f2" providerId="ADAL" clId="{1ECB6CCC-CD76-4D24-B52A-38542C306369}" dt="2022-11-28T09:27:57.877" v="340" actId="47"/>
        <pc:sldMkLst>
          <pc:docMk/>
          <pc:sldMk cId="1520918186" sldId="408"/>
        </pc:sldMkLst>
      </pc:sldChg>
      <pc:sldChg chg="modSp add del mod">
        <pc:chgData name="Ilse Kloet" userId="9ec25e51-496d-4489-8e98-4e2140dcd4f2" providerId="ADAL" clId="{1ECB6CCC-CD76-4D24-B52A-38542C306369}" dt="2022-11-28T09:28:10.072" v="369" actId="20577"/>
        <pc:sldMkLst>
          <pc:docMk/>
          <pc:sldMk cId="4047693042" sldId="409"/>
        </pc:sldMkLst>
        <pc:spChg chg="mod">
          <ac:chgData name="Ilse Kloet" userId="9ec25e51-496d-4489-8e98-4e2140dcd4f2" providerId="ADAL" clId="{1ECB6CCC-CD76-4D24-B52A-38542C306369}" dt="2022-11-28T09:28:10.072" v="369" actId="20577"/>
          <ac:spMkLst>
            <pc:docMk/>
            <pc:sldMk cId="4047693042" sldId="409"/>
            <ac:spMk id="2" creationId="{9786DF70-CD56-49FD-9822-5A2AECEDB83B}"/>
          </ac:spMkLst>
        </pc:spChg>
      </pc:sldChg>
      <pc:sldChg chg="modSp mod">
        <pc:chgData name="Ilse Kloet" userId="9ec25e51-496d-4489-8e98-4e2140dcd4f2" providerId="ADAL" clId="{1ECB6CCC-CD76-4D24-B52A-38542C306369}" dt="2022-11-28T09:28:16.946" v="395" actId="20577"/>
        <pc:sldMkLst>
          <pc:docMk/>
          <pc:sldMk cId="1893860277" sldId="410"/>
        </pc:sldMkLst>
        <pc:spChg chg="mod">
          <ac:chgData name="Ilse Kloet" userId="9ec25e51-496d-4489-8e98-4e2140dcd4f2" providerId="ADAL" clId="{1ECB6CCC-CD76-4D24-B52A-38542C306369}" dt="2022-11-28T09:28:16.946" v="395" actId="20577"/>
          <ac:spMkLst>
            <pc:docMk/>
            <pc:sldMk cId="1893860277" sldId="410"/>
            <ac:spMk id="2" creationId="{027ECDA0-9E74-4F7E-8731-AAF0E7B8D0CD}"/>
          </ac:spMkLst>
        </pc:spChg>
      </pc:sldChg>
      <pc:sldChg chg="del">
        <pc:chgData name="Ilse Kloet" userId="9ec25e51-496d-4489-8e98-4e2140dcd4f2" providerId="ADAL" clId="{1ECB6CCC-CD76-4D24-B52A-38542C306369}" dt="2022-11-28T09:28:19.099" v="396" actId="47"/>
        <pc:sldMkLst>
          <pc:docMk/>
          <pc:sldMk cId="1825250999" sldId="411"/>
        </pc:sldMkLst>
      </pc:sldChg>
      <pc:sldChg chg="new del">
        <pc:chgData name="Ilse Kloet" userId="9ec25e51-496d-4489-8e98-4e2140dcd4f2" providerId="ADAL" clId="{1ECB6CCC-CD76-4D24-B52A-38542C306369}" dt="2022-11-28T09:28:40.314" v="398" actId="2696"/>
        <pc:sldMkLst>
          <pc:docMk/>
          <pc:sldMk cId="3486948234" sldId="411"/>
        </pc:sldMkLst>
      </pc:sldChg>
      <pc:sldChg chg="addSp delSp modSp new mod">
        <pc:chgData name="Ilse Kloet" userId="9ec25e51-496d-4489-8e98-4e2140dcd4f2" providerId="ADAL" clId="{1ECB6CCC-CD76-4D24-B52A-38542C306369}" dt="2022-11-28T09:32:27.981" v="709" actId="20577"/>
        <pc:sldMkLst>
          <pc:docMk/>
          <pc:sldMk cId="3955826711" sldId="411"/>
        </pc:sldMkLst>
        <pc:spChg chg="mod">
          <ac:chgData name="Ilse Kloet" userId="9ec25e51-496d-4489-8e98-4e2140dcd4f2" providerId="ADAL" clId="{1ECB6CCC-CD76-4D24-B52A-38542C306369}" dt="2022-11-28T09:30:13.792" v="495" actId="20577"/>
          <ac:spMkLst>
            <pc:docMk/>
            <pc:sldMk cId="3955826711" sldId="411"/>
            <ac:spMk id="2" creationId="{CBB6356C-382C-4402-A166-2D2121AC32D9}"/>
          </ac:spMkLst>
        </pc:spChg>
        <pc:spChg chg="add del mod">
          <ac:chgData name="Ilse Kloet" userId="9ec25e51-496d-4489-8e98-4e2140dcd4f2" providerId="ADAL" clId="{1ECB6CCC-CD76-4D24-B52A-38542C306369}" dt="2022-11-28T09:32:27.981" v="709" actId="20577"/>
          <ac:spMkLst>
            <pc:docMk/>
            <pc:sldMk cId="3955826711" sldId="411"/>
            <ac:spMk id="3" creationId="{985100D0-DDEC-4455-888C-811B55D95074}"/>
          </ac:spMkLst>
        </pc:spChg>
      </pc:sldChg>
      <pc:sldChg chg="modSp new mod">
        <pc:chgData name="Ilse Kloet" userId="9ec25e51-496d-4489-8e98-4e2140dcd4f2" providerId="ADAL" clId="{1ECB6CCC-CD76-4D24-B52A-38542C306369}" dt="2022-11-28T09:32:43.955" v="757" actId="20577"/>
        <pc:sldMkLst>
          <pc:docMk/>
          <pc:sldMk cId="4234205099" sldId="412"/>
        </pc:sldMkLst>
        <pc:spChg chg="mod">
          <ac:chgData name="Ilse Kloet" userId="9ec25e51-496d-4489-8e98-4e2140dcd4f2" providerId="ADAL" clId="{1ECB6CCC-CD76-4D24-B52A-38542C306369}" dt="2022-11-28T09:32:43.955" v="757" actId="20577"/>
          <ac:spMkLst>
            <pc:docMk/>
            <pc:sldMk cId="4234205099" sldId="412"/>
            <ac:spMk id="2" creationId="{3082FA4D-35B4-484B-A50A-9D4C338F1360}"/>
          </ac:spMkLst>
        </pc:spChg>
      </pc:sldChg>
    </pc:docChg>
  </pc:docChgLst>
  <pc:docChgLst>
    <pc:chgData name="Ilse Kloet" userId="9ec25e51-496d-4489-8e98-4e2140dcd4f2" providerId="ADAL" clId="{AE04E6BF-96A6-4BE8-9BAF-C7CE43255EC1}"/>
    <pc:docChg chg="custSel addSld delSld modSld">
      <pc:chgData name="Ilse Kloet" userId="9ec25e51-496d-4489-8e98-4e2140dcd4f2" providerId="ADAL" clId="{AE04E6BF-96A6-4BE8-9BAF-C7CE43255EC1}" dt="2022-11-14T10:51:24.915" v="2631" actId="5793"/>
      <pc:docMkLst>
        <pc:docMk/>
      </pc:docMkLst>
      <pc:sldChg chg="modSp mod">
        <pc:chgData name="Ilse Kloet" userId="9ec25e51-496d-4489-8e98-4e2140dcd4f2" providerId="ADAL" clId="{AE04E6BF-96A6-4BE8-9BAF-C7CE43255EC1}" dt="2022-11-14T08:59:32.995" v="12" actId="20577"/>
        <pc:sldMkLst>
          <pc:docMk/>
          <pc:sldMk cId="2074766540" sldId="401"/>
        </pc:sldMkLst>
        <pc:spChg chg="mod">
          <ac:chgData name="Ilse Kloet" userId="9ec25e51-496d-4489-8e98-4e2140dcd4f2" providerId="ADAL" clId="{AE04E6BF-96A6-4BE8-9BAF-C7CE43255EC1}" dt="2022-11-14T08:59:29.827" v="11" actId="20577"/>
          <ac:spMkLst>
            <pc:docMk/>
            <pc:sldMk cId="2074766540" sldId="401"/>
            <ac:spMk id="2" creationId="{B138CF5B-E8DE-48F3-9581-51BBEC47AE73}"/>
          </ac:spMkLst>
        </pc:spChg>
        <pc:spChg chg="mod">
          <ac:chgData name="Ilse Kloet" userId="9ec25e51-496d-4489-8e98-4e2140dcd4f2" providerId="ADAL" clId="{AE04E6BF-96A6-4BE8-9BAF-C7CE43255EC1}" dt="2022-11-14T08:59:32.995" v="12" actId="20577"/>
          <ac:spMkLst>
            <pc:docMk/>
            <pc:sldMk cId="2074766540" sldId="401"/>
            <ac:spMk id="3" creationId="{EF5D29EF-CFED-41EF-9138-BE844655F339}"/>
          </ac:spMkLst>
        </pc:spChg>
      </pc:sldChg>
      <pc:sldChg chg="modSp mod">
        <pc:chgData name="Ilse Kloet" userId="9ec25e51-496d-4489-8e98-4e2140dcd4f2" providerId="ADAL" clId="{AE04E6BF-96A6-4BE8-9BAF-C7CE43255EC1}" dt="2022-11-14T09:12:47.239" v="1235" actId="20577"/>
        <pc:sldMkLst>
          <pc:docMk/>
          <pc:sldMk cId="2061929629" sldId="402"/>
        </pc:sldMkLst>
        <pc:spChg chg="mod">
          <ac:chgData name="Ilse Kloet" userId="9ec25e51-496d-4489-8e98-4e2140dcd4f2" providerId="ADAL" clId="{AE04E6BF-96A6-4BE8-9BAF-C7CE43255EC1}" dt="2022-11-14T09:12:47.239" v="1235" actId="20577"/>
          <ac:spMkLst>
            <pc:docMk/>
            <pc:sldMk cId="2061929629" sldId="402"/>
            <ac:spMk id="3" creationId="{76E2058F-D894-4D4D-BBCF-AA169E3D0974}"/>
          </ac:spMkLst>
        </pc:spChg>
        <pc:spChg chg="mod">
          <ac:chgData name="Ilse Kloet" userId="9ec25e51-496d-4489-8e98-4e2140dcd4f2" providerId="ADAL" clId="{AE04E6BF-96A6-4BE8-9BAF-C7CE43255EC1}" dt="2022-11-14T09:12:38.333" v="1232" actId="20577"/>
          <ac:spMkLst>
            <pc:docMk/>
            <pc:sldMk cId="2061929629" sldId="402"/>
            <ac:spMk id="5" creationId="{008FCE3D-DEE5-4B27-B851-EB7638D4FD0F}"/>
          </ac:spMkLst>
        </pc:spChg>
      </pc:sldChg>
      <pc:sldChg chg="modSp new mod">
        <pc:chgData name="Ilse Kloet" userId="9ec25e51-496d-4489-8e98-4e2140dcd4f2" providerId="ADAL" clId="{AE04E6BF-96A6-4BE8-9BAF-C7CE43255EC1}" dt="2022-11-14T09:31:02.789" v="2324" actId="20577"/>
        <pc:sldMkLst>
          <pc:docMk/>
          <pc:sldMk cId="1065674966" sldId="403"/>
        </pc:sldMkLst>
        <pc:spChg chg="mod">
          <ac:chgData name="Ilse Kloet" userId="9ec25e51-496d-4489-8e98-4e2140dcd4f2" providerId="ADAL" clId="{AE04E6BF-96A6-4BE8-9BAF-C7CE43255EC1}" dt="2022-11-14T09:04:40.957" v="342" actId="20577"/>
          <ac:spMkLst>
            <pc:docMk/>
            <pc:sldMk cId="1065674966" sldId="403"/>
            <ac:spMk id="2" creationId="{0CB83890-77D5-4337-8E2E-E62DF880D15E}"/>
          </ac:spMkLst>
        </pc:spChg>
        <pc:spChg chg="mod">
          <ac:chgData name="Ilse Kloet" userId="9ec25e51-496d-4489-8e98-4e2140dcd4f2" providerId="ADAL" clId="{AE04E6BF-96A6-4BE8-9BAF-C7CE43255EC1}" dt="2022-11-14T09:31:02.789" v="2324" actId="20577"/>
          <ac:spMkLst>
            <pc:docMk/>
            <pc:sldMk cId="1065674966" sldId="403"/>
            <ac:spMk id="3" creationId="{265F8A6F-56C7-4C4F-8ECB-978A0F8A189D}"/>
          </ac:spMkLst>
        </pc:spChg>
        <pc:spChg chg="mod">
          <ac:chgData name="Ilse Kloet" userId="9ec25e51-496d-4489-8e98-4e2140dcd4f2" providerId="ADAL" clId="{AE04E6BF-96A6-4BE8-9BAF-C7CE43255EC1}" dt="2022-11-14T09:12:33.215" v="1220" actId="20577"/>
          <ac:spMkLst>
            <pc:docMk/>
            <pc:sldMk cId="1065674966" sldId="403"/>
            <ac:spMk id="5" creationId="{D9A598B0-4455-449D-AC54-CF96D0FA1C97}"/>
          </ac:spMkLst>
        </pc:spChg>
      </pc:sldChg>
      <pc:sldChg chg="del">
        <pc:chgData name="Ilse Kloet" userId="9ec25e51-496d-4489-8e98-4e2140dcd4f2" providerId="ADAL" clId="{AE04E6BF-96A6-4BE8-9BAF-C7CE43255EC1}" dt="2022-11-14T09:04:22.130" v="318" actId="47"/>
        <pc:sldMkLst>
          <pc:docMk/>
          <pc:sldMk cId="3784020686" sldId="403"/>
        </pc:sldMkLst>
      </pc:sldChg>
      <pc:sldChg chg="modSp new mod">
        <pc:chgData name="Ilse Kloet" userId="9ec25e51-496d-4489-8e98-4e2140dcd4f2" providerId="ADAL" clId="{AE04E6BF-96A6-4BE8-9BAF-C7CE43255EC1}" dt="2022-11-14T09:12:59.784" v="1237" actId="114"/>
        <pc:sldMkLst>
          <pc:docMk/>
          <pc:sldMk cId="693045113" sldId="404"/>
        </pc:sldMkLst>
        <pc:spChg chg="mod">
          <ac:chgData name="Ilse Kloet" userId="9ec25e51-496d-4489-8e98-4e2140dcd4f2" providerId="ADAL" clId="{AE04E6BF-96A6-4BE8-9BAF-C7CE43255EC1}" dt="2022-11-14T09:08:03.785" v="447" actId="20577"/>
          <ac:spMkLst>
            <pc:docMk/>
            <pc:sldMk cId="693045113" sldId="404"/>
            <ac:spMk id="2" creationId="{3417D431-FE74-45DF-B922-3481EF07AAD2}"/>
          </ac:spMkLst>
        </pc:spChg>
        <pc:spChg chg="mod">
          <ac:chgData name="Ilse Kloet" userId="9ec25e51-496d-4489-8e98-4e2140dcd4f2" providerId="ADAL" clId="{AE04E6BF-96A6-4BE8-9BAF-C7CE43255EC1}" dt="2022-11-14T09:12:59.784" v="1237" actId="114"/>
          <ac:spMkLst>
            <pc:docMk/>
            <pc:sldMk cId="693045113" sldId="404"/>
            <ac:spMk id="3" creationId="{18B4D2CB-F253-4699-B5A8-6456567C0800}"/>
          </ac:spMkLst>
        </pc:spChg>
        <pc:spChg chg="mod">
          <ac:chgData name="Ilse Kloet" userId="9ec25e51-496d-4489-8e98-4e2140dcd4f2" providerId="ADAL" clId="{AE04E6BF-96A6-4BE8-9BAF-C7CE43255EC1}" dt="2022-11-14T09:12:28.531" v="1208" actId="20577"/>
          <ac:spMkLst>
            <pc:docMk/>
            <pc:sldMk cId="693045113" sldId="404"/>
            <ac:spMk id="5" creationId="{3E96EB94-6F3F-4B1F-B44D-ADD65E063BB4}"/>
          </ac:spMkLst>
        </pc:spChg>
      </pc:sldChg>
      <pc:sldChg chg="del">
        <pc:chgData name="Ilse Kloet" userId="9ec25e51-496d-4489-8e98-4e2140dcd4f2" providerId="ADAL" clId="{AE04E6BF-96A6-4BE8-9BAF-C7CE43255EC1}" dt="2022-11-14T09:04:22.324" v="319" actId="47"/>
        <pc:sldMkLst>
          <pc:docMk/>
          <pc:sldMk cId="2906517369" sldId="404"/>
        </pc:sldMkLst>
      </pc:sldChg>
      <pc:sldChg chg="del">
        <pc:chgData name="Ilse Kloet" userId="9ec25e51-496d-4489-8e98-4e2140dcd4f2" providerId="ADAL" clId="{AE04E6BF-96A6-4BE8-9BAF-C7CE43255EC1}" dt="2022-11-14T09:04:22.480" v="320" actId="47"/>
        <pc:sldMkLst>
          <pc:docMk/>
          <pc:sldMk cId="718623455" sldId="405"/>
        </pc:sldMkLst>
      </pc:sldChg>
      <pc:sldChg chg="modSp new mod">
        <pc:chgData name="Ilse Kloet" userId="9ec25e51-496d-4489-8e98-4e2140dcd4f2" providerId="ADAL" clId="{AE04E6BF-96A6-4BE8-9BAF-C7CE43255EC1}" dt="2022-11-14T09:12:23.960" v="1196" actId="20577"/>
        <pc:sldMkLst>
          <pc:docMk/>
          <pc:sldMk cId="4121588184" sldId="405"/>
        </pc:sldMkLst>
        <pc:spChg chg="mod">
          <ac:chgData name="Ilse Kloet" userId="9ec25e51-496d-4489-8e98-4e2140dcd4f2" providerId="ADAL" clId="{AE04E6BF-96A6-4BE8-9BAF-C7CE43255EC1}" dt="2022-11-14T09:10:19.245" v="834" actId="20577"/>
          <ac:spMkLst>
            <pc:docMk/>
            <pc:sldMk cId="4121588184" sldId="405"/>
            <ac:spMk id="2" creationId="{9550AF18-74CB-4089-ABD5-CB34530D8887}"/>
          </ac:spMkLst>
        </pc:spChg>
        <pc:spChg chg="mod">
          <ac:chgData name="Ilse Kloet" userId="9ec25e51-496d-4489-8e98-4e2140dcd4f2" providerId="ADAL" clId="{AE04E6BF-96A6-4BE8-9BAF-C7CE43255EC1}" dt="2022-11-14T09:11:00.219" v="934" actId="5793"/>
          <ac:spMkLst>
            <pc:docMk/>
            <pc:sldMk cId="4121588184" sldId="405"/>
            <ac:spMk id="3" creationId="{C152119A-E55B-4A7C-81BE-FD00EB7078E4}"/>
          </ac:spMkLst>
        </pc:spChg>
        <pc:spChg chg="mod">
          <ac:chgData name="Ilse Kloet" userId="9ec25e51-496d-4489-8e98-4e2140dcd4f2" providerId="ADAL" clId="{AE04E6BF-96A6-4BE8-9BAF-C7CE43255EC1}" dt="2022-11-14T09:12:23.960" v="1196" actId="20577"/>
          <ac:spMkLst>
            <pc:docMk/>
            <pc:sldMk cId="4121588184" sldId="405"/>
            <ac:spMk id="5" creationId="{AC25E43D-D28A-4554-B217-29408385653E}"/>
          </ac:spMkLst>
        </pc:spChg>
      </pc:sldChg>
      <pc:sldChg chg="modSp new mod">
        <pc:chgData name="Ilse Kloet" userId="9ec25e51-496d-4489-8e98-4e2140dcd4f2" providerId="ADAL" clId="{AE04E6BF-96A6-4BE8-9BAF-C7CE43255EC1}" dt="2022-11-14T09:12:18.375" v="1185" actId="20577"/>
        <pc:sldMkLst>
          <pc:docMk/>
          <pc:sldMk cId="796454890" sldId="406"/>
        </pc:sldMkLst>
        <pc:spChg chg="mod">
          <ac:chgData name="Ilse Kloet" userId="9ec25e51-496d-4489-8e98-4e2140dcd4f2" providerId="ADAL" clId="{AE04E6BF-96A6-4BE8-9BAF-C7CE43255EC1}" dt="2022-11-14T09:11:14.566" v="965" actId="20577"/>
          <ac:spMkLst>
            <pc:docMk/>
            <pc:sldMk cId="796454890" sldId="406"/>
            <ac:spMk id="2" creationId="{D77A335E-4460-4C4D-9356-903A9C4D253E}"/>
          </ac:spMkLst>
        </pc:spChg>
        <pc:spChg chg="mod">
          <ac:chgData name="Ilse Kloet" userId="9ec25e51-496d-4489-8e98-4e2140dcd4f2" providerId="ADAL" clId="{AE04E6BF-96A6-4BE8-9BAF-C7CE43255EC1}" dt="2022-11-14T09:12:11.901" v="1173" actId="20577"/>
          <ac:spMkLst>
            <pc:docMk/>
            <pc:sldMk cId="796454890" sldId="406"/>
            <ac:spMk id="3" creationId="{462F99D0-228F-40B3-8423-58DF4EB0EA9A}"/>
          </ac:spMkLst>
        </pc:spChg>
        <pc:spChg chg="mod">
          <ac:chgData name="Ilse Kloet" userId="9ec25e51-496d-4489-8e98-4e2140dcd4f2" providerId="ADAL" clId="{AE04E6BF-96A6-4BE8-9BAF-C7CE43255EC1}" dt="2022-11-14T09:12:18.375" v="1185" actId="20577"/>
          <ac:spMkLst>
            <pc:docMk/>
            <pc:sldMk cId="796454890" sldId="406"/>
            <ac:spMk id="5" creationId="{A274CAFA-7716-459D-AE69-72BD44EDBDE4}"/>
          </ac:spMkLst>
        </pc:spChg>
      </pc:sldChg>
      <pc:sldChg chg="del">
        <pc:chgData name="Ilse Kloet" userId="9ec25e51-496d-4489-8e98-4e2140dcd4f2" providerId="ADAL" clId="{AE04E6BF-96A6-4BE8-9BAF-C7CE43255EC1}" dt="2022-11-14T09:04:23.258" v="321" actId="47"/>
        <pc:sldMkLst>
          <pc:docMk/>
          <pc:sldMk cId="3598492979" sldId="406"/>
        </pc:sldMkLst>
      </pc:sldChg>
      <pc:sldChg chg="addSp modSp new mod">
        <pc:chgData name="Ilse Kloet" userId="9ec25e51-496d-4489-8e98-4e2140dcd4f2" providerId="ADAL" clId="{AE04E6BF-96A6-4BE8-9BAF-C7CE43255EC1}" dt="2022-11-14T09:24:15.131" v="1967" actId="20577"/>
        <pc:sldMkLst>
          <pc:docMk/>
          <pc:sldMk cId="2009393521" sldId="407"/>
        </pc:sldMkLst>
        <pc:spChg chg="mod">
          <ac:chgData name="Ilse Kloet" userId="9ec25e51-496d-4489-8e98-4e2140dcd4f2" providerId="ADAL" clId="{AE04E6BF-96A6-4BE8-9BAF-C7CE43255EC1}" dt="2022-11-14T09:22:09.752" v="1919" actId="20577"/>
          <ac:spMkLst>
            <pc:docMk/>
            <pc:sldMk cId="2009393521" sldId="407"/>
            <ac:spMk id="2" creationId="{127C5751-F753-4CA6-92D7-F1616033EFB4}"/>
          </ac:spMkLst>
        </pc:spChg>
        <pc:spChg chg="mod">
          <ac:chgData name="Ilse Kloet" userId="9ec25e51-496d-4489-8e98-4e2140dcd4f2" providerId="ADAL" clId="{AE04E6BF-96A6-4BE8-9BAF-C7CE43255EC1}" dt="2022-11-14T09:13:28.393" v="1302" actId="20577"/>
          <ac:spMkLst>
            <pc:docMk/>
            <pc:sldMk cId="2009393521" sldId="407"/>
            <ac:spMk id="3" creationId="{981D8747-19F9-4204-A1A8-478B866DD5D7}"/>
          </ac:spMkLst>
        </pc:spChg>
        <pc:spChg chg="mod">
          <ac:chgData name="Ilse Kloet" userId="9ec25e51-496d-4489-8e98-4e2140dcd4f2" providerId="ADAL" clId="{AE04E6BF-96A6-4BE8-9BAF-C7CE43255EC1}" dt="2022-11-14T09:24:15.131" v="1967" actId="20577"/>
          <ac:spMkLst>
            <pc:docMk/>
            <pc:sldMk cId="2009393521" sldId="407"/>
            <ac:spMk id="5" creationId="{F6D2AA4C-DB36-4641-9820-7B707EDA64C4}"/>
          </ac:spMkLst>
        </pc:spChg>
        <pc:graphicFrameChg chg="add mod modGraphic">
          <ac:chgData name="Ilse Kloet" userId="9ec25e51-496d-4489-8e98-4e2140dcd4f2" providerId="ADAL" clId="{AE04E6BF-96A6-4BE8-9BAF-C7CE43255EC1}" dt="2022-11-14T09:21:52.226" v="1870" actId="207"/>
          <ac:graphicFrameMkLst>
            <pc:docMk/>
            <pc:sldMk cId="2009393521" sldId="407"/>
            <ac:graphicFrameMk id="7" creationId="{93D9B85F-631E-4B3A-A5B3-BD2054F05A21}"/>
          </ac:graphicFrameMkLst>
        </pc:graphicFrameChg>
      </pc:sldChg>
      <pc:sldChg chg="del">
        <pc:chgData name="Ilse Kloet" userId="9ec25e51-496d-4489-8e98-4e2140dcd4f2" providerId="ADAL" clId="{AE04E6BF-96A6-4BE8-9BAF-C7CE43255EC1}" dt="2022-11-14T09:04:23.822" v="322" actId="47"/>
        <pc:sldMkLst>
          <pc:docMk/>
          <pc:sldMk cId="2644425925" sldId="407"/>
        </pc:sldMkLst>
      </pc:sldChg>
      <pc:sldChg chg="modSp new mod">
        <pc:chgData name="Ilse Kloet" userId="9ec25e51-496d-4489-8e98-4e2140dcd4f2" providerId="ADAL" clId="{AE04E6BF-96A6-4BE8-9BAF-C7CE43255EC1}" dt="2022-11-14T09:29:06.553" v="2308" actId="20577"/>
        <pc:sldMkLst>
          <pc:docMk/>
          <pc:sldMk cId="1520918186" sldId="408"/>
        </pc:sldMkLst>
        <pc:spChg chg="mod">
          <ac:chgData name="Ilse Kloet" userId="9ec25e51-496d-4489-8e98-4e2140dcd4f2" providerId="ADAL" clId="{AE04E6BF-96A6-4BE8-9BAF-C7CE43255EC1}" dt="2022-11-14T09:22:36.477" v="1954" actId="20577"/>
          <ac:spMkLst>
            <pc:docMk/>
            <pc:sldMk cId="1520918186" sldId="408"/>
            <ac:spMk id="2" creationId="{CE31715A-A30A-48C1-A07E-74A5F40E9648}"/>
          </ac:spMkLst>
        </pc:spChg>
        <pc:spChg chg="mod">
          <ac:chgData name="Ilse Kloet" userId="9ec25e51-496d-4489-8e98-4e2140dcd4f2" providerId="ADAL" clId="{AE04E6BF-96A6-4BE8-9BAF-C7CE43255EC1}" dt="2022-11-14T09:29:06.553" v="2308" actId="20577"/>
          <ac:spMkLst>
            <pc:docMk/>
            <pc:sldMk cId="1520918186" sldId="408"/>
            <ac:spMk id="3" creationId="{EC63BF28-B18D-4AE1-A2EC-F4727EC85DF7}"/>
          </ac:spMkLst>
        </pc:spChg>
        <pc:spChg chg="mod">
          <ac:chgData name="Ilse Kloet" userId="9ec25e51-496d-4489-8e98-4e2140dcd4f2" providerId="ADAL" clId="{AE04E6BF-96A6-4BE8-9BAF-C7CE43255EC1}" dt="2022-11-14T09:24:22.872" v="1979" actId="20577"/>
          <ac:spMkLst>
            <pc:docMk/>
            <pc:sldMk cId="1520918186" sldId="408"/>
            <ac:spMk id="5" creationId="{9A91E7AE-BB20-4FAB-9328-C19A3D47F464}"/>
          </ac:spMkLst>
        </pc:spChg>
      </pc:sldChg>
      <pc:sldChg chg="modSp new mod">
        <pc:chgData name="Ilse Kloet" userId="9ec25e51-496d-4489-8e98-4e2140dcd4f2" providerId="ADAL" clId="{AE04E6BF-96A6-4BE8-9BAF-C7CE43255EC1}" dt="2022-11-14T10:51:24.915" v="2631" actId="5793"/>
        <pc:sldMkLst>
          <pc:docMk/>
          <pc:sldMk cId="256819111" sldId="409"/>
        </pc:sldMkLst>
        <pc:spChg chg="mod">
          <ac:chgData name="Ilse Kloet" userId="9ec25e51-496d-4489-8e98-4e2140dcd4f2" providerId="ADAL" clId="{AE04E6BF-96A6-4BE8-9BAF-C7CE43255EC1}" dt="2022-11-14T09:31:09.866" v="2333" actId="20577"/>
          <ac:spMkLst>
            <pc:docMk/>
            <pc:sldMk cId="256819111" sldId="409"/>
            <ac:spMk id="2" creationId="{9A539303-DD51-41F1-ACC0-641DA2482663}"/>
          </ac:spMkLst>
        </pc:spChg>
        <pc:spChg chg="mod">
          <ac:chgData name="Ilse Kloet" userId="9ec25e51-496d-4489-8e98-4e2140dcd4f2" providerId="ADAL" clId="{AE04E6BF-96A6-4BE8-9BAF-C7CE43255EC1}" dt="2022-11-14T10:51:24.915" v="2631" actId="5793"/>
          <ac:spMkLst>
            <pc:docMk/>
            <pc:sldMk cId="256819111" sldId="409"/>
            <ac:spMk id="3" creationId="{08567C52-A17F-4BE9-BABC-112CCD88954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661483-9F0A-4D3D-BAB4-B9EC53353BF7}" type="datetime1">
              <a:rPr lang="nl-NL" smtClean="0"/>
              <a:t>28-11-2022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7DC7-0065-4AEF-8B98-945F2D3FAF15}" type="datetime1">
              <a:rPr lang="nl-NL" smtClean="0"/>
              <a:pPr/>
              <a:t>28-11-2022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afbeelding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" name="Tijdelijke aanduiding vo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beelding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fbeelding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0" name="Tijdelijke aanduiding voor afbeelding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Titel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5" name="Tijdelijke aanduiding voor inhou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l-NL" noProof="0"/>
              <a:t>Titel hier</a:t>
            </a:r>
          </a:p>
        </p:txBody>
      </p:sp>
      <p:sp>
        <p:nvSpPr>
          <p:cNvPr id="18" name="Subti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beelding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jdelijke aanduiding voor afbeelding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3" name="Tijdelijke aanduiding voor afbeelding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4" name="Tijdelijke aanduiding voor afbeelding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2" name="Tijdelijke aanduiding vo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3" name="Tijdelijke aanduiding vo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4" name="Tijdelijke aanduiding vo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5" name="Tijdelijke aanduiding vo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6" name="Tijdelijke aanduiding vo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7" name="Tijdelijke aanduiding vo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8" name="Tijdelijke aanduiding vo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9" name="Tijdelijke aanduiding vo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70" name="Tijdelijke aanduiding vo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Notuleren 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Leerjaar 3 – Op2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434D0-9954-4F9A-814D-09ACDE36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vandaag: 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E2058F-D894-4D4D-BBCF-AA169E3D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2879916"/>
          </a:xfrm>
        </p:spPr>
        <p:txBody>
          <a:bodyPr>
            <a:normAutofit/>
          </a:bodyPr>
          <a:lstStyle/>
          <a:p>
            <a:r>
              <a:rPr lang="nl-NL" sz="2400" dirty="0"/>
              <a:t>Aan het einde van de les kun jij beschrijven hoe de schrijfstijl van notulen behoort te zijn;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Aan het einde van de les kun jij benoemen hoe je hoofd- en bijzaken van elkaar kunt onderscheiden. </a:t>
            </a: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EBF661-53A6-4BD4-8C4E-BFC074B9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FCE3D-DEE5-4B27-B851-EB7638D4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7EE4A8-4053-4261-B53D-641200E9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6192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83890-77D5-4337-8E2E-E62DF880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de les: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5F8A6F-56C7-4C4F-8ECB-978A0F8A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Terugblik op de vorige les: lay-out</a:t>
            </a:r>
          </a:p>
          <a:p>
            <a:r>
              <a:rPr lang="nl-NL" sz="2400" dirty="0"/>
              <a:t>Theorie: formuleren en stijl </a:t>
            </a:r>
          </a:p>
          <a:p>
            <a:r>
              <a:rPr lang="nl-NL" sz="2400" dirty="0"/>
              <a:t>Oefenen: lesfilmpjes kijken</a:t>
            </a:r>
          </a:p>
          <a:p>
            <a:r>
              <a:rPr lang="nl-NL" sz="2400" dirty="0"/>
              <a:t>Oefenen: notuleren </a:t>
            </a:r>
            <a:r>
              <a:rPr lang="nl-NL" sz="2400" dirty="0" err="1"/>
              <a:t>SteenbergEvenementen</a:t>
            </a:r>
            <a:r>
              <a:rPr lang="nl-NL" sz="2400" dirty="0"/>
              <a:t> </a:t>
            </a:r>
          </a:p>
          <a:p>
            <a:r>
              <a:rPr lang="nl-NL" sz="2400" dirty="0"/>
              <a:t>Afronding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E0138B-40FD-4C1D-BDBB-FFB1BD72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A598B0-4455-449D-AC54-CF96D0FA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C9DD2F-F723-4FD9-A377-D5E31B9B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0656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6DF70-CD56-49FD-9822-5A2AECED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</a:t>
            </a:r>
            <a:br>
              <a:rPr lang="nl-NL" dirty="0"/>
            </a:br>
            <a:r>
              <a:rPr lang="nl-NL" dirty="0"/>
              <a:t>de vorige les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0F5F9149-B39A-4B43-AE75-E6BD04409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3414" y="1816055"/>
            <a:ext cx="5387750" cy="4160837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0FFC55-FB13-4F21-92E7-ECF7505E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F36F4-84B5-40D2-841E-11D3D72C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9D5E30-8FEA-4F8C-AB41-A2E093F8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4</a:t>
            </a:fld>
            <a:endParaRPr lang="nl-NL" noProof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B9E7D65-FDF7-46FC-995B-C9A92DA4CC5B}"/>
              </a:ext>
            </a:extLst>
          </p:cNvPr>
          <p:cNvSpPr txBox="1"/>
          <p:nvPr/>
        </p:nvSpPr>
        <p:spPr>
          <a:xfrm>
            <a:off x="6096000" y="460710"/>
            <a:ext cx="5959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Inleiding: </a:t>
            </a:r>
          </a:p>
          <a:p>
            <a:pPr marL="285750" indent="-285750">
              <a:buFontTx/>
              <a:buChar char="-"/>
            </a:pPr>
            <a:r>
              <a:rPr lang="nl-NL" b="1" dirty="0"/>
              <a:t>Vaste elementen: opening en vaststellen agenda </a:t>
            </a:r>
          </a:p>
          <a:p>
            <a:pPr marL="285750" indent="-285750">
              <a:buFontTx/>
              <a:buChar char="-"/>
            </a:pPr>
            <a:r>
              <a:rPr lang="nl-NL" b="1" dirty="0"/>
              <a:t>Terugblik op de vorige vergadering </a:t>
            </a:r>
          </a:p>
          <a:p>
            <a:pPr marL="285750" indent="-285750">
              <a:buFontTx/>
              <a:buChar char="-"/>
            </a:pPr>
            <a:r>
              <a:rPr lang="nl-NL" dirty="0"/>
              <a:t>Mededelingen </a:t>
            </a:r>
          </a:p>
          <a:p>
            <a:pPr marL="285750" indent="-285750">
              <a:buFontTx/>
              <a:buChar char="-"/>
            </a:pPr>
            <a:r>
              <a:rPr lang="nl-NL" dirty="0"/>
              <a:t>Inkomende / uitgaande post / ingekomen stukken</a:t>
            </a: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2DE28408-BDB8-4EDF-8013-E3783164078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5419726" y="1337873"/>
            <a:ext cx="676274" cy="1392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C5AB31BC-CF5D-4D00-99FE-D0C5F2582BB1}"/>
              </a:ext>
            </a:extLst>
          </p:cNvPr>
          <p:cNvSpPr txBox="1"/>
          <p:nvPr/>
        </p:nvSpPr>
        <p:spPr>
          <a:xfrm>
            <a:off x="6011164" y="3299680"/>
            <a:ext cx="595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Kern: </a:t>
            </a:r>
          </a:p>
          <a:p>
            <a:pPr marL="285750" indent="-285750">
              <a:buFontTx/>
              <a:buChar char="-"/>
            </a:pPr>
            <a:r>
              <a:rPr lang="nl-NL" dirty="0"/>
              <a:t>Inhoudelijke agendapunten – bedrijfsspecifiek </a:t>
            </a: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497EC453-7795-4AAE-831B-628EE4551E46}"/>
              </a:ext>
            </a:extLst>
          </p:cNvPr>
          <p:cNvCxnSpPr/>
          <p:nvPr/>
        </p:nvCxnSpPr>
        <p:spPr>
          <a:xfrm flipH="1">
            <a:off x="5335480" y="3603283"/>
            <a:ext cx="675684" cy="143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AD22D347-3E97-4F5E-B47C-F0C68170113C}"/>
              </a:ext>
            </a:extLst>
          </p:cNvPr>
          <p:cNvSpPr txBox="1"/>
          <p:nvPr/>
        </p:nvSpPr>
        <p:spPr>
          <a:xfrm>
            <a:off x="6011164" y="4538540"/>
            <a:ext cx="59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Slot:</a:t>
            </a:r>
          </a:p>
          <a:p>
            <a:r>
              <a:rPr lang="nl-NL" b="1" dirty="0"/>
              <a:t>- </a:t>
            </a:r>
            <a:r>
              <a:rPr lang="nl-NL" dirty="0" err="1"/>
              <a:t>W.v.t.t.k</a:t>
            </a:r>
            <a:r>
              <a:rPr lang="nl-NL" dirty="0"/>
              <a:t>.: wat verder ter tafel komt </a:t>
            </a:r>
          </a:p>
          <a:p>
            <a:r>
              <a:rPr lang="nl-NL" b="1" dirty="0"/>
              <a:t>- Vaste elementen: rondvraag en sluiting </a:t>
            </a: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8EB65CDD-A9F8-499D-8FC0-03E245B1EAB9}"/>
              </a:ext>
            </a:extLst>
          </p:cNvPr>
          <p:cNvCxnSpPr>
            <a:stCxn id="16" idx="1"/>
          </p:cNvCxnSpPr>
          <p:nvPr/>
        </p:nvCxnSpPr>
        <p:spPr>
          <a:xfrm flipH="1">
            <a:off x="5419726" y="5000205"/>
            <a:ext cx="591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69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ECDA0-9E74-4F7E-8731-AAF0E7B8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07E43A4A-21A0-4C7F-A9A3-3CC839281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997" y="1288087"/>
            <a:ext cx="8758803" cy="5204788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FB674-FE4C-4F8C-8644-A9CF59E6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60569-DC08-470B-B8CC-5FA3ABED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69C2A6-4E60-48A4-A227-5E638E90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89386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0AF18-74CB-4089-ABD5-CB34530D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eerste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52119A-E55B-4A7C-81BE-FD00EB70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Bondig </a:t>
            </a:r>
          </a:p>
          <a:p>
            <a:r>
              <a:rPr lang="nl-NL" sz="2400" dirty="0"/>
              <a:t>Samenvattend </a:t>
            </a:r>
          </a:p>
          <a:p>
            <a:r>
              <a:rPr lang="nl-NL" sz="2400" dirty="0"/>
              <a:t>Concreet</a:t>
            </a:r>
          </a:p>
          <a:p>
            <a:r>
              <a:rPr lang="nl-NL" sz="2400" dirty="0"/>
              <a:t>Specifiek</a:t>
            </a:r>
          </a:p>
          <a:p>
            <a:r>
              <a:rPr lang="nl-NL" sz="2400" dirty="0"/>
              <a:t>Objectief </a:t>
            </a:r>
          </a:p>
          <a:p>
            <a:r>
              <a:rPr lang="nl-NL" sz="2400" dirty="0"/>
              <a:t>Neutraal </a:t>
            </a:r>
          </a:p>
          <a:p>
            <a:r>
              <a:rPr lang="nl-NL" sz="2400" dirty="0"/>
              <a:t>Actiegericht </a:t>
            </a: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1596A-DD12-4B1F-B930-1748D0B3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25E43D-D28A-4554-B217-29408385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1B1170-44D0-410A-9F89-9F30BB15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2158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C0F096-BB60-49C3-A6AF-F632D7C5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formuleren en stijl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C01A25-D02E-43FF-8022-CDFE336A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/>
              <a:t>Tegenwoordige tijd </a:t>
            </a:r>
          </a:p>
          <a:p>
            <a:r>
              <a:rPr lang="nl-NL" sz="2600" dirty="0"/>
              <a:t>Derde persoon </a:t>
            </a:r>
          </a:p>
          <a:p>
            <a:r>
              <a:rPr lang="nl-NL" sz="2600" dirty="0"/>
              <a:t>Neutraal </a:t>
            </a:r>
          </a:p>
          <a:p>
            <a:r>
              <a:rPr lang="nl-NL" sz="2600" dirty="0"/>
              <a:t>Actief </a:t>
            </a:r>
          </a:p>
          <a:p>
            <a:r>
              <a:rPr lang="nl-NL" sz="2600" dirty="0"/>
              <a:t>Hoofd – en bijzaken </a:t>
            </a:r>
          </a:p>
          <a:p>
            <a:r>
              <a:rPr lang="nl-NL" sz="2600" dirty="0"/>
              <a:t>5W en 1H </a:t>
            </a:r>
          </a:p>
          <a:p>
            <a:r>
              <a:rPr lang="nl-NL" sz="2600" dirty="0"/>
              <a:t>Tip: enkelvoudige zinnen, weinig moeilijke woorden </a:t>
            </a:r>
          </a:p>
        </p:txBody>
      </p:sp>
    </p:spTree>
    <p:extLst>
      <p:ext uri="{BB962C8B-B14F-4D97-AF65-F5344CB8AC3E}">
        <p14:creationId xmlns:p14="http://schemas.microsoft.com/office/powerpoint/2010/main" val="34434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B6356C-382C-4402-A166-2D2121AC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 lesfilmpjes kijken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5100D0-DDEC-4455-888C-811B55D9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Teams </a:t>
            </a:r>
            <a:r>
              <a:rPr lang="nl-NL" dirty="0">
                <a:sym typeface="Wingdings" panose="05000000000000000000" pitchFamily="2" charset="2"/>
              </a:rPr>
              <a:t> tabblad ‘Bestanden’  Mapje ‘Nederlands’  Mapje ‘Notuleren’  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1. OP2-les3-Notuleren </a:t>
            </a:r>
            <a:r>
              <a:rPr lang="nl-NL" dirty="0" err="1">
                <a:sym typeface="Wingdings" panose="05000000000000000000" pitchFamily="2" charset="2"/>
              </a:rPr>
              <a:t>modelen</a:t>
            </a:r>
            <a:r>
              <a:rPr lang="nl-NL" dirty="0">
                <a:sym typeface="Wingdings" panose="05000000000000000000" pitchFamily="2" charset="2"/>
              </a:rPr>
              <a:t> -1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2. OP2-les3-Notuleren </a:t>
            </a:r>
            <a:r>
              <a:rPr lang="nl-NL" dirty="0" err="1">
                <a:sym typeface="Wingdings" panose="05000000000000000000" pitchFamily="2" charset="2"/>
              </a:rPr>
              <a:t>modelen</a:t>
            </a:r>
            <a:r>
              <a:rPr lang="nl-NL" dirty="0">
                <a:sym typeface="Wingdings" panose="05000000000000000000" pitchFamily="2" charset="2"/>
              </a:rPr>
              <a:t> -2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105D0E-24BF-478B-80FA-9BB46587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9DE5D-4A26-490B-9395-9D75D803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7458F-F29A-4EC0-AE69-81F34632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5582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2FA4D-35B4-484B-A50A-9D4C338F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Oefenen: notuleren </a:t>
            </a:r>
            <a:r>
              <a:rPr lang="nl-NL" dirty="0" err="1"/>
              <a:t>SteenbergEvenementen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44A7F3-D950-4F3B-8EAF-9747CFF47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1C0716-6315-41AF-8207-C5CC0F9B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0B9FF2-3D4C-4ACD-A51B-C9FD2C39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844C1E-16B3-47DA-9B84-95632A9A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34205099"/>
      </p:ext>
    </p:extLst>
  </p:cSld>
  <p:clrMapOvr>
    <a:masterClrMapping/>
  </p:clrMapOvr>
</p:sld>
</file>

<file path=ppt/theme/theme1.xml><?xml version="1.0" encoding="utf-8"?>
<a:theme xmlns:a="http://schemas.openxmlformats.org/drawingml/2006/main" name="Kwast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86_TF89080264_Win32" id="{FF98300B-2C78-4A56-8378-2187819AABBD}" vid="{D1DDA454-992D-4FE7-999E-6C4BFC31954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Kwast</Template>
  <TotalTime>0</TotalTime>
  <Words>241</Words>
  <Application>Microsoft Office PowerPoint</Application>
  <PresentationFormat>Breedbeeld</PresentationFormat>
  <Paragraphs>65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Elephant</vt:lpstr>
      <vt:lpstr>Kwast</vt:lpstr>
      <vt:lpstr>Notuleren </vt:lpstr>
      <vt:lpstr>Doelen van vandaag:  </vt:lpstr>
      <vt:lpstr>Inhoud van de les:</vt:lpstr>
      <vt:lpstr>Terugblik op  de vorige les</vt:lpstr>
      <vt:lpstr>Terugblik op de vorige les</vt:lpstr>
      <vt:lpstr>Terugblik op de eerste les</vt:lpstr>
      <vt:lpstr>Theorie: formuleren en stijl </vt:lpstr>
      <vt:lpstr>Oefenen: lesfilmpjes kijken</vt:lpstr>
      <vt:lpstr>Oefenen: notuleren SteenbergEvenementen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 </dc:title>
  <dc:creator>Ilse Kloet</dc:creator>
  <cp:lastModifiedBy>Ilse Kloet</cp:lastModifiedBy>
  <cp:revision>2</cp:revision>
  <dcterms:created xsi:type="dcterms:W3CDTF">2022-09-05T07:56:10Z</dcterms:created>
  <dcterms:modified xsi:type="dcterms:W3CDTF">2022-11-28T09:32:48Z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